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341" y="-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19EB-7E9E-439C-A291-A918261E7499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242-5FA4-467B-B760-A3E64A28C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96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B19EB-7E9E-439C-A291-A918261E7499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AB242-5FA4-467B-B760-A3E64A28C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68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6857999"/>
            <a:ext cx="12192000" cy="45719"/>
          </a:xfrm>
          <a:prstGeom prst="rect">
            <a:avLst/>
          </a:prstGeom>
        </p:spPr>
      </p:pic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91344" y="2347317"/>
            <a:ext cx="1108923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Планирование образовательного цикла по знакомству с птицами.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МКДОУ детский сад №2Воспитатель:Ульянова В.А.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99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12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47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685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/>
              <a:t>Аппликация из готовых форм «Цыпленок» / «Птичка»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461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482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51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152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43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511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58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План вебинара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78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391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24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02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79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50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31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371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Знакомство со скульптурой малых форм:  образ  птиц в фарфоре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365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037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90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634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73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505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047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899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232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485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813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2326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124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80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32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221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585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25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758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79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171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080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9437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149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04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258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5"/>
                </a:solidFill>
              </a:rPr>
              <a:t>День пингвинов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250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490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263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694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240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474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2003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7475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812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06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230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904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998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789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376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2848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8669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790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96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8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64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03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16359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</Words>
  <Application>Microsoft Office PowerPoint</Application>
  <PresentationFormat>Произвольный</PresentationFormat>
  <Paragraphs>6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Слайд 1</vt:lpstr>
      <vt:lpstr>План вебинара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Аппликация из готовых форм «Цыпленок» / «Птичка»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Знакомство со скульптурой малых форм:  образ  птиц в фарфоре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День пингвинов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Горбунова Татьяна Александровна</dc:creator>
  <cp:lastModifiedBy>ххх</cp:lastModifiedBy>
  <cp:revision>3</cp:revision>
  <dcterms:created xsi:type="dcterms:W3CDTF">2020-06-09T20:25:22Z</dcterms:created>
  <dcterms:modified xsi:type="dcterms:W3CDTF">2023-01-26T19:34:55Z</dcterms:modified>
</cp:coreProperties>
</file>